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9" r:id="rId2"/>
    <p:sldId id="262" r:id="rId3"/>
    <p:sldId id="271" r:id="rId4"/>
    <p:sldId id="272" r:id="rId5"/>
    <p:sldId id="273" r:id="rId6"/>
    <p:sldId id="274" r:id="rId7"/>
    <p:sldId id="264" r:id="rId8"/>
    <p:sldId id="265" r:id="rId9"/>
    <p:sldId id="275" r:id="rId10"/>
    <p:sldId id="268" r:id="rId11"/>
    <p:sldId id="277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94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866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360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468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20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6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5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3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7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0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71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B705-A4A5-48B6-B429-6120D8E8AC74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41CE70F-9D92-4769-9BD8-64F6E78D66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2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638356"/>
            <a:ext cx="7874629" cy="24585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/>
              <a:t>OUR PETS </a:t>
            </a:r>
            <a:br>
              <a:rPr lang="en-US" b="1" smtClean="0"/>
            </a:br>
            <a:r>
              <a:rPr lang="en-US" b="1" smtClean="0"/>
              <a:t>AND </a:t>
            </a:r>
            <a:br>
              <a:rPr lang="en-US" b="1" smtClean="0"/>
            </a:br>
            <a:r>
              <a:rPr lang="en-US" b="1" smtClean="0"/>
              <a:t>OTHER ANIMALS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3726611"/>
            <a:ext cx="8176553" cy="1561381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/>
              <a:t>НАШИ ПИТОМЦЫ </a:t>
            </a:r>
          </a:p>
          <a:p>
            <a:pPr algn="ctr"/>
            <a:r>
              <a:rPr lang="ru-RU" sz="3600" b="1" smtClean="0"/>
              <a:t>И ДРУГИЕ ЖИВОТНЫЕ</a:t>
            </a:r>
            <a:endParaRPr lang="ru-RU" sz="3600" b="1"/>
          </a:p>
        </p:txBody>
      </p:sp>
    </p:spTree>
    <p:extLst>
      <p:ext uri="{BB962C8B-B14F-4D97-AF65-F5344CB8AC3E}">
        <p14:creationId xmlns:p14="http://schemas.microsoft.com/office/powerpoint/2010/main" val="201103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1392"/>
          </a:xfrm>
        </p:spPr>
        <p:txBody>
          <a:bodyPr/>
          <a:lstStyle/>
          <a:p>
            <a:r>
              <a:rPr lang="en-US" smtClean="0"/>
              <a:t>What can we do with animals?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6008" y="1733909"/>
            <a:ext cx="5020573" cy="4177313"/>
          </a:xfrm>
        </p:spPr>
        <p:txBody>
          <a:bodyPr>
            <a:normAutofit/>
          </a:bodyPr>
          <a:lstStyle/>
          <a:p>
            <a:r>
              <a:rPr lang="en-US" sz="3600" b="1" smtClean="0"/>
              <a:t>LOOK AFTER</a:t>
            </a:r>
          </a:p>
          <a:p>
            <a:r>
              <a:rPr lang="en-US" sz="3600" b="1" smtClean="0"/>
              <a:t>GIVE FOOD</a:t>
            </a:r>
          </a:p>
          <a:p>
            <a:r>
              <a:rPr lang="en-US" sz="3600" b="1" smtClean="0"/>
              <a:t>WALK</a:t>
            </a:r>
          </a:p>
          <a:p>
            <a:r>
              <a:rPr lang="en-US" sz="3600" b="1" smtClean="0"/>
              <a:t>PLAY</a:t>
            </a:r>
          </a:p>
          <a:p>
            <a:r>
              <a:rPr lang="en-US" sz="3600" b="1" smtClean="0"/>
              <a:t>TEACH</a:t>
            </a:r>
          </a:p>
          <a:p>
            <a:r>
              <a:rPr lang="en-US" sz="3600" b="1" smtClean="0"/>
              <a:t>SPEAK ENGLISH</a:t>
            </a:r>
            <a:endParaRPr lang="ru-RU" sz="3600" b="1"/>
          </a:p>
        </p:txBody>
      </p:sp>
    </p:spTree>
    <p:extLst>
      <p:ext uri="{BB962C8B-B14F-4D97-AF65-F5344CB8AC3E}">
        <p14:creationId xmlns:p14="http://schemas.microsoft.com/office/powerpoint/2010/main" val="338283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What can we do with animals?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9244" y="2133600"/>
            <a:ext cx="2976113" cy="3777622"/>
          </a:xfrm>
        </p:spPr>
        <p:txBody>
          <a:bodyPr>
            <a:normAutofit/>
          </a:bodyPr>
          <a:lstStyle/>
          <a:p>
            <a:r>
              <a:rPr lang="en-US" sz="2800" b="1"/>
              <a:t>LOOK AFTER</a:t>
            </a:r>
          </a:p>
          <a:p>
            <a:r>
              <a:rPr lang="en-US" sz="2800" b="1"/>
              <a:t>GIVE FOOD</a:t>
            </a:r>
          </a:p>
          <a:p>
            <a:r>
              <a:rPr lang="en-US" sz="2800" b="1"/>
              <a:t>WALK</a:t>
            </a:r>
          </a:p>
          <a:p>
            <a:r>
              <a:rPr lang="en-US" sz="2800" b="1"/>
              <a:t>PLAY</a:t>
            </a:r>
          </a:p>
          <a:p>
            <a:r>
              <a:rPr lang="en-US" sz="2800" b="1"/>
              <a:t>TEACH</a:t>
            </a:r>
          </a:p>
          <a:p>
            <a:r>
              <a:rPr lang="en-US" sz="2800" b="1"/>
              <a:t>SPEAK ENGLISH</a:t>
            </a:r>
            <a:endParaRPr lang="ru-RU" sz="2800" b="1"/>
          </a:p>
          <a:p>
            <a:endParaRPr lang="ru-RU" sz="280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18385" y="2225614"/>
            <a:ext cx="3433313" cy="3899141"/>
          </a:xfrm>
        </p:spPr>
        <p:txBody>
          <a:bodyPr>
            <a:normAutofit/>
          </a:bodyPr>
          <a:lstStyle/>
          <a:p>
            <a:r>
              <a:rPr lang="ru-RU" sz="2400" b="1" smtClean="0"/>
              <a:t>ЗАБОТИТЬСЯ</a:t>
            </a:r>
          </a:p>
          <a:p>
            <a:r>
              <a:rPr lang="ru-RU" sz="2400" b="1" smtClean="0"/>
              <a:t>КОРМИТЬ</a:t>
            </a:r>
          </a:p>
          <a:p>
            <a:r>
              <a:rPr lang="ru-RU" sz="2400" b="1" smtClean="0"/>
              <a:t>ГУЛЯТЬ</a:t>
            </a:r>
          </a:p>
          <a:p>
            <a:r>
              <a:rPr lang="ru-RU" sz="2400" b="1" smtClean="0"/>
              <a:t>ИГРАТЬ</a:t>
            </a:r>
          </a:p>
          <a:p>
            <a:r>
              <a:rPr lang="ru-RU" sz="2400" b="1" smtClean="0"/>
              <a:t>УЧИТЬ</a:t>
            </a:r>
          </a:p>
          <a:p>
            <a:r>
              <a:rPr lang="ru-RU" sz="2400" b="1" smtClean="0"/>
              <a:t>ГОВОРИТЬ ПО-АНГЛИЙСКИ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1578607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004" y="1531188"/>
            <a:ext cx="6737230" cy="2445589"/>
          </a:xfrm>
        </p:spPr>
        <p:txBody>
          <a:bodyPr>
            <a:normAutofit/>
          </a:bodyPr>
          <a:lstStyle/>
          <a:p>
            <a:pPr algn="ctr"/>
            <a:r>
              <a:rPr lang="en-US" b="1" smtClean="0"/>
              <a:t>THANK YOU </a:t>
            </a:r>
            <a:br>
              <a:rPr lang="en-US" b="1" smtClean="0"/>
            </a:br>
            <a:r>
              <a:rPr lang="en-US" b="1" smtClean="0"/>
              <a:t>FOR THE LESSON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692770"/>
            <a:ext cx="8228313" cy="58979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294" y="733245"/>
            <a:ext cx="7424317" cy="5177977"/>
          </a:xfrm>
        </p:spPr>
        <p:txBody>
          <a:bodyPr>
            <a:noAutofit/>
          </a:bodyPr>
          <a:lstStyle/>
          <a:p>
            <a:r>
              <a:rPr lang="en-US" sz="3200" b="1" smtClean="0"/>
              <a:t>What have you got?</a:t>
            </a:r>
          </a:p>
          <a:p>
            <a:r>
              <a:rPr lang="en-US" sz="3200" b="1" smtClean="0"/>
              <a:t>Is it big or small?</a:t>
            </a:r>
          </a:p>
          <a:p>
            <a:r>
              <a:rPr lang="en-US" sz="3200" b="1" smtClean="0"/>
              <a:t>What colour is it?</a:t>
            </a:r>
          </a:p>
          <a:p>
            <a:r>
              <a:rPr lang="en-US" sz="3200" b="1" smtClean="0"/>
              <a:t>Can it run?</a:t>
            </a:r>
          </a:p>
          <a:p>
            <a:r>
              <a:rPr lang="en-US" sz="3200" b="1" smtClean="0"/>
              <a:t>Can it jump?</a:t>
            </a:r>
          </a:p>
          <a:p>
            <a:r>
              <a:rPr lang="en-US" sz="3200" b="1" smtClean="0"/>
              <a:t>Can it have food?</a:t>
            </a:r>
          </a:p>
          <a:p>
            <a:r>
              <a:rPr lang="en-US" sz="3200" b="1" smtClean="0"/>
              <a:t>Can it fly?</a:t>
            </a:r>
          </a:p>
          <a:p>
            <a:r>
              <a:rPr lang="en-US" sz="3200" b="1" smtClean="0"/>
              <a:t>Can it dance?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12607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597" y="526211"/>
            <a:ext cx="6861104" cy="55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4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192" y="522179"/>
            <a:ext cx="6294902" cy="57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641" y="624110"/>
            <a:ext cx="6484436" cy="57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5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207" y="624110"/>
            <a:ext cx="6069489" cy="560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958" y="327804"/>
            <a:ext cx="3424688" cy="534837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/>
              <a:t>9</a:t>
            </a:r>
            <a:r>
              <a:rPr lang="en-US" smtClean="0"/>
              <a:t>. </a:t>
            </a:r>
            <a:r>
              <a:rPr lang="en-US"/>
              <a:t>giraffe</a:t>
            </a:r>
            <a:br>
              <a:rPr lang="en-US"/>
            </a:br>
            <a:r>
              <a:rPr lang="en-US"/>
              <a:t>10</a:t>
            </a:r>
            <a:r>
              <a:rPr lang="en-US" smtClean="0"/>
              <a:t>. </a:t>
            </a:r>
            <a:r>
              <a:rPr lang="en-US"/>
              <a:t>zebra</a:t>
            </a:r>
            <a:br>
              <a:rPr lang="en-US"/>
            </a:br>
            <a:r>
              <a:rPr lang="en-US"/>
              <a:t>11</a:t>
            </a:r>
            <a:r>
              <a:rPr lang="en-US" smtClean="0"/>
              <a:t>. </a:t>
            </a:r>
            <a:r>
              <a:rPr lang="en-US"/>
              <a:t>parrot</a:t>
            </a:r>
            <a:br>
              <a:rPr lang="en-US"/>
            </a:br>
            <a:r>
              <a:rPr lang="en-US"/>
              <a:t>12</a:t>
            </a:r>
            <a:r>
              <a:rPr lang="en-US" smtClean="0"/>
              <a:t>. </a:t>
            </a:r>
            <a:r>
              <a:rPr lang="en-US"/>
              <a:t>snake</a:t>
            </a:r>
            <a:br>
              <a:rPr lang="en-US"/>
            </a:br>
            <a:r>
              <a:rPr lang="en-US"/>
              <a:t>13</a:t>
            </a:r>
            <a:r>
              <a:rPr lang="en-US" smtClean="0"/>
              <a:t>. </a:t>
            </a:r>
            <a:r>
              <a:rPr lang="en-US"/>
              <a:t>peacock</a:t>
            </a:r>
            <a:br>
              <a:rPr lang="en-US"/>
            </a:br>
            <a:r>
              <a:rPr lang="en-US"/>
              <a:t>14</a:t>
            </a:r>
            <a:r>
              <a:rPr lang="en-US" smtClean="0"/>
              <a:t>. </a:t>
            </a:r>
            <a:r>
              <a:rPr lang="en-US"/>
              <a:t>monkey</a:t>
            </a:r>
            <a:br>
              <a:rPr lang="en-US"/>
            </a:br>
            <a:r>
              <a:rPr lang="en-US"/>
              <a:t>15</a:t>
            </a:r>
            <a:r>
              <a:rPr lang="en-US" smtClean="0"/>
              <a:t>. </a:t>
            </a:r>
            <a:r>
              <a:rPr lang="en-US"/>
              <a:t>tortoise</a:t>
            </a:r>
            <a:br>
              <a:rPr lang="en-US"/>
            </a:br>
            <a:r>
              <a:rPr lang="en-US"/>
              <a:t>16</a:t>
            </a:r>
            <a:r>
              <a:rPr lang="en-US" smtClean="0"/>
              <a:t>. </a:t>
            </a:r>
            <a:r>
              <a:rPr lang="en-US"/>
              <a:t>shark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8642" y="457201"/>
            <a:ext cx="2829464" cy="588321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/>
              <a:t>1</a:t>
            </a:r>
            <a:r>
              <a:rPr lang="en-US" sz="3200" smtClean="0"/>
              <a:t>. </a:t>
            </a:r>
            <a:r>
              <a:rPr lang="en-US" sz="3200"/>
              <a:t>lion</a:t>
            </a:r>
          </a:p>
          <a:p>
            <a:pPr>
              <a:lnSpc>
                <a:spcPct val="150000"/>
              </a:lnSpc>
            </a:pPr>
            <a:r>
              <a:rPr lang="en-US" sz="3200"/>
              <a:t>2</a:t>
            </a:r>
            <a:r>
              <a:rPr lang="en-US" sz="3200" smtClean="0"/>
              <a:t>. </a:t>
            </a:r>
            <a:r>
              <a:rPr lang="en-US" sz="3200"/>
              <a:t>bear</a:t>
            </a:r>
          </a:p>
          <a:p>
            <a:pPr>
              <a:lnSpc>
                <a:spcPct val="150000"/>
              </a:lnSpc>
            </a:pPr>
            <a:r>
              <a:rPr lang="en-US" sz="3200"/>
              <a:t>3</a:t>
            </a:r>
            <a:r>
              <a:rPr lang="en-US" sz="3200" smtClean="0"/>
              <a:t>. </a:t>
            </a:r>
            <a:r>
              <a:rPr lang="en-US" sz="3200"/>
              <a:t>elephant</a:t>
            </a:r>
          </a:p>
          <a:p>
            <a:pPr>
              <a:lnSpc>
                <a:spcPct val="150000"/>
              </a:lnSpc>
            </a:pPr>
            <a:r>
              <a:rPr lang="en-US" sz="3200"/>
              <a:t>4</a:t>
            </a:r>
            <a:r>
              <a:rPr lang="en-US" sz="3200" smtClean="0"/>
              <a:t>. </a:t>
            </a:r>
            <a:r>
              <a:rPr lang="en-US" sz="3200"/>
              <a:t>rhino</a:t>
            </a:r>
          </a:p>
          <a:p>
            <a:pPr>
              <a:lnSpc>
                <a:spcPct val="150000"/>
              </a:lnSpc>
            </a:pPr>
            <a:r>
              <a:rPr lang="en-US" sz="3200"/>
              <a:t>5</a:t>
            </a:r>
            <a:r>
              <a:rPr lang="en-US" sz="3200" smtClean="0"/>
              <a:t>. </a:t>
            </a:r>
            <a:r>
              <a:rPr lang="en-US" sz="3200"/>
              <a:t>hippo</a:t>
            </a:r>
          </a:p>
          <a:p>
            <a:pPr>
              <a:lnSpc>
                <a:spcPct val="150000"/>
              </a:lnSpc>
            </a:pPr>
            <a:r>
              <a:rPr lang="en-US" sz="3200"/>
              <a:t>6</a:t>
            </a:r>
            <a:r>
              <a:rPr lang="en-US" sz="3200" smtClean="0"/>
              <a:t>. </a:t>
            </a:r>
            <a:r>
              <a:rPr lang="en-US" sz="3200"/>
              <a:t>panda</a:t>
            </a:r>
          </a:p>
          <a:p>
            <a:pPr>
              <a:lnSpc>
                <a:spcPct val="150000"/>
              </a:lnSpc>
            </a:pPr>
            <a:r>
              <a:rPr lang="en-US" sz="3200"/>
              <a:t>7</a:t>
            </a:r>
            <a:r>
              <a:rPr lang="en-US" sz="3200" smtClean="0"/>
              <a:t>. </a:t>
            </a:r>
            <a:r>
              <a:rPr lang="en-US" sz="3200"/>
              <a:t>tiger</a:t>
            </a:r>
          </a:p>
          <a:p>
            <a:pPr>
              <a:lnSpc>
                <a:spcPct val="150000"/>
              </a:lnSpc>
            </a:pPr>
            <a:r>
              <a:rPr lang="en-US" sz="3200"/>
              <a:t>8</a:t>
            </a:r>
            <a:r>
              <a:rPr lang="en-US" sz="3200" smtClean="0"/>
              <a:t>. wolf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792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193" y="543464"/>
            <a:ext cx="5865962" cy="54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7494" y="-284672"/>
            <a:ext cx="3165896" cy="2674189"/>
          </a:xfrm>
        </p:spPr>
        <p:txBody>
          <a:bodyPr>
            <a:normAutofit/>
          </a:bodyPr>
          <a:lstStyle/>
          <a:p>
            <a:pPr algn="ctr"/>
            <a:r>
              <a:rPr lang="en-US" sz="7200" b="1" smtClean="0"/>
              <a:t/>
            </a:r>
            <a:br>
              <a:rPr lang="en-US" sz="7200" b="1" smtClean="0"/>
            </a:br>
            <a:r>
              <a:rPr lang="en-US" sz="7200" b="1" smtClean="0"/>
              <a:t>PETS</a:t>
            </a:r>
            <a:endParaRPr lang="ru-RU" sz="7200" b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89212" y="3165894"/>
            <a:ext cx="3595928" cy="2745327"/>
          </a:xfrm>
        </p:spPr>
        <p:txBody>
          <a:bodyPr>
            <a:noAutofit/>
          </a:bodyPr>
          <a:lstStyle/>
          <a:p>
            <a:pPr algn="ctr"/>
            <a:r>
              <a:rPr lang="en-US" sz="5400" b="1" smtClean="0"/>
              <a:t>FARM ANIMALS</a:t>
            </a:r>
            <a:endParaRPr lang="ru-RU" sz="5400" b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3165894"/>
            <a:ext cx="3497381" cy="2737950"/>
          </a:xfrm>
        </p:spPr>
        <p:txBody>
          <a:bodyPr>
            <a:normAutofit/>
          </a:bodyPr>
          <a:lstStyle/>
          <a:p>
            <a:pPr algn="ctr"/>
            <a:r>
              <a:rPr lang="en-US" sz="4800" b="1" smtClean="0"/>
              <a:t>WILD ANIMALS</a:t>
            </a:r>
            <a:endParaRPr lang="ru-RU" sz="4800" b="1"/>
          </a:p>
        </p:txBody>
      </p:sp>
    </p:spTree>
    <p:extLst>
      <p:ext uri="{BB962C8B-B14F-4D97-AF65-F5344CB8AC3E}">
        <p14:creationId xmlns:p14="http://schemas.microsoft.com/office/powerpoint/2010/main" val="124014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</TotalTime>
  <Words>156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OUR PETS  AND  OTHER ANIMALS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9. giraffe 10. zebra 11. parrot 12. snake 13. peacock 14. monkey 15. tortoise 16. shark </vt:lpstr>
      <vt:lpstr>Презентация PowerPoint</vt:lpstr>
      <vt:lpstr> PETS</vt:lpstr>
      <vt:lpstr>What can we do with animals?</vt:lpstr>
      <vt:lpstr>What can we do with animals?</vt:lpstr>
      <vt:lpstr>THANK YOU  FOR THE LESSON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PETS  AND  OTHER ANIMALS</dc:title>
  <dc:creator>u</dc:creator>
  <cp:lastModifiedBy>school73</cp:lastModifiedBy>
  <cp:revision>9</cp:revision>
  <dcterms:created xsi:type="dcterms:W3CDTF">2024-01-18T17:33:19Z</dcterms:created>
  <dcterms:modified xsi:type="dcterms:W3CDTF">2025-05-22T08:18:47Z</dcterms:modified>
</cp:coreProperties>
</file>