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65" r:id="rId5"/>
    <p:sldId id="270" r:id="rId6"/>
    <p:sldId id="266" r:id="rId7"/>
    <p:sldId id="271" r:id="rId8"/>
    <p:sldId id="264" r:id="rId9"/>
    <p:sldId id="272" r:id="rId10"/>
    <p:sldId id="268" r:id="rId11"/>
    <p:sldId id="261" r:id="rId12"/>
    <p:sldId id="262" r:id="rId13"/>
    <p:sldId id="259" r:id="rId14"/>
    <p:sldId id="26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1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2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13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6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2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5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7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0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1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1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3F7F60-E4D1-4F34-9124-813F05B88B3B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E2B171-88FD-4E01-9EE1-8D5D155F1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6981"/>
            <a:ext cx="9144000" cy="291572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62709"/>
            <a:ext cx="9144000" cy="2415397"/>
          </a:xfrm>
        </p:spPr>
        <p:txBody>
          <a:bodyPr>
            <a:normAutofit/>
          </a:bodyPr>
          <a:lstStyle/>
          <a:p>
            <a:r>
              <a:rPr lang="en-US" sz="6000" b="1" smtClean="0"/>
              <a:t>OUR FLAT</a:t>
            </a:r>
            <a:endParaRPr lang="ru-RU" sz="6000" b="1" smtClean="0"/>
          </a:p>
          <a:p>
            <a:r>
              <a:rPr lang="ru-RU" sz="6000" b="1" smtClean="0"/>
              <a:t>НАША КВАРТИРА</a:t>
            </a:r>
            <a:endParaRPr lang="ru-RU" sz="6000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91" y="759125"/>
            <a:ext cx="5857335" cy="27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981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/>
              <a:t>My bathroom</a:t>
            </a:r>
            <a:endParaRPr lang="ru-RU" sz="6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5" y="1492370"/>
            <a:ext cx="7841411" cy="4684593"/>
          </a:xfrm>
        </p:spPr>
      </p:pic>
    </p:spTree>
    <p:extLst>
      <p:ext uri="{BB962C8B-B14F-4D97-AF65-F5344CB8AC3E}">
        <p14:creationId xmlns:p14="http://schemas.microsoft.com/office/powerpoint/2010/main" val="36459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smtClean="0"/>
              <a:t>What colour is the wall??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253541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93962"/>
            <a:ext cx="10038422" cy="3657600"/>
          </a:xfrm>
        </p:spPr>
        <p:txBody>
          <a:bodyPr>
            <a:normAutofit/>
          </a:bodyPr>
          <a:lstStyle/>
          <a:p>
            <a:r>
              <a:rPr lang="en-US" sz="8000" smtClean="0"/>
              <a:t>Let’s make a sale!!!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346719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641607" cy="4446917"/>
          </a:xfrm>
        </p:spPr>
        <p:txBody>
          <a:bodyPr>
            <a:normAutofit/>
          </a:bodyPr>
          <a:lstStyle/>
          <a:p>
            <a:r>
              <a:rPr lang="en-US" sz="8000" smtClean="0"/>
              <a:t>Even – 22 roubles</a:t>
            </a:r>
          </a:p>
          <a:p>
            <a:r>
              <a:rPr lang="en-US" sz="8000" smtClean="0"/>
              <a:t>Odd – 55 roubles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215669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710618" cy="1507067"/>
          </a:xfrm>
        </p:spPr>
        <p:txBody>
          <a:bodyPr>
            <a:normAutofit/>
          </a:bodyPr>
          <a:lstStyle/>
          <a:p>
            <a:r>
              <a:rPr lang="en-US" sz="6000" smtClean="0"/>
              <a:t>22 + 55 + 22 = 99 R</a:t>
            </a:r>
            <a:endParaRPr lang="ru-RU" sz="6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smtClean="0"/>
              <a:t>Painting (6)</a:t>
            </a:r>
          </a:p>
          <a:p>
            <a:r>
              <a:rPr lang="en-US" sz="6600" smtClean="0"/>
              <a:t>Cushions (7)</a:t>
            </a:r>
          </a:p>
          <a:p>
            <a:r>
              <a:rPr lang="en-US" sz="6600" smtClean="0"/>
              <a:t>Carpet (14)</a:t>
            </a:r>
            <a:endParaRPr lang="ru-RU" sz="6600"/>
          </a:p>
        </p:txBody>
      </p:sp>
    </p:spTree>
    <p:extLst>
      <p:ext uri="{BB962C8B-B14F-4D97-AF65-F5344CB8AC3E}">
        <p14:creationId xmlns:p14="http://schemas.microsoft.com/office/powerpoint/2010/main" val="105043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53819"/>
            <a:ext cx="8534400" cy="24058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9" y="565029"/>
            <a:ext cx="7599871" cy="5188790"/>
          </a:xfrm>
        </p:spPr>
      </p:pic>
    </p:spTree>
    <p:extLst>
      <p:ext uri="{BB962C8B-B14F-4D97-AF65-F5344CB8AC3E}">
        <p14:creationId xmlns:p14="http://schemas.microsoft.com/office/powerpoint/2010/main" val="2890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69" y="95851"/>
            <a:ext cx="8534400" cy="1267124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/>
              <a:t>My bedroom</a:t>
            </a:r>
            <a:endParaRPr lang="ru-RU" sz="6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69" y="1362975"/>
            <a:ext cx="8255478" cy="4813988"/>
          </a:xfrm>
        </p:spPr>
      </p:pic>
    </p:spTree>
    <p:extLst>
      <p:ext uri="{BB962C8B-B14F-4D97-AF65-F5344CB8AC3E}">
        <p14:creationId xmlns:p14="http://schemas.microsoft.com/office/powerpoint/2010/main" val="193618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smtClean="0"/>
              <a:t>What colour is the chair??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5902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402" y="242500"/>
            <a:ext cx="8534400" cy="1223991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/>
              <a:t>My living room</a:t>
            </a:r>
            <a:endParaRPr lang="ru-RU" sz="6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7" y="1466491"/>
            <a:ext cx="7410091" cy="4917056"/>
          </a:xfrm>
        </p:spPr>
      </p:pic>
    </p:spTree>
    <p:extLst>
      <p:ext uri="{BB962C8B-B14F-4D97-AF65-F5344CB8AC3E}">
        <p14:creationId xmlns:p14="http://schemas.microsoft.com/office/powerpoint/2010/main" val="34995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8000" smtClean="0"/>
              <a:t>What is there on the coffee table??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382596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>
            <a:noAutofit/>
          </a:bodyPr>
          <a:lstStyle/>
          <a:p>
            <a:pPr algn="ctr"/>
            <a:r>
              <a:rPr lang="en-US" sz="6000" b="1" smtClean="0"/>
              <a:t>My kitchen</a:t>
            </a:r>
            <a:endParaRPr lang="ru-RU" sz="6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4" y="1526875"/>
            <a:ext cx="6564702" cy="4650088"/>
          </a:xfrm>
        </p:spPr>
      </p:pic>
    </p:spTree>
    <p:extLst>
      <p:ext uri="{BB962C8B-B14F-4D97-AF65-F5344CB8AC3E}">
        <p14:creationId xmlns:p14="http://schemas.microsoft.com/office/powerpoint/2010/main" val="57345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smtClean="0"/>
              <a:t>What colour is the fridge??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396751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Autofit/>
          </a:bodyPr>
          <a:lstStyle/>
          <a:p>
            <a:pPr algn="ctr"/>
            <a:r>
              <a:rPr lang="en-US" sz="6000" b="1" smtClean="0"/>
              <a:t>My dining room</a:t>
            </a:r>
            <a:endParaRPr lang="ru-RU" sz="6000" b="1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5" y="1518249"/>
            <a:ext cx="7401465" cy="4735902"/>
          </a:xfrm>
        </p:spPr>
      </p:pic>
    </p:spTree>
    <p:extLst>
      <p:ext uri="{BB962C8B-B14F-4D97-AF65-F5344CB8AC3E}">
        <p14:creationId xmlns:p14="http://schemas.microsoft.com/office/powerpoint/2010/main" val="23732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434573" cy="3615267"/>
          </a:xfrm>
        </p:spPr>
        <p:txBody>
          <a:bodyPr>
            <a:normAutofit/>
          </a:bodyPr>
          <a:lstStyle/>
          <a:p>
            <a:r>
              <a:rPr lang="en-US" sz="8000" smtClean="0"/>
              <a:t>How many cups are there??</a:t>
            </a: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276101761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</TotalTime>
  <Words>81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Сектор</vt:lpstr>
      <vt:lpstr>Презентация PowerPoint</vt:lpstr>
      <vt:lpstr>My bedroom</vt:lpstr>
      <vt:lpstr>Презентация PowerPoint</vt:lpstr>
      <vt:lpstr>My living room</vt:lpstr>
      <vt:lpstr>Презентация PowerPoint</vt:lpstr>
      <vt:lpstr>My kitchen</vt:lpstr>
      <vt:lpstr>Презентация PowerPoint</vt:lpstr>
      <vt:lpstr>My dining room</vt:lpstr>
      <vt:lpstr>Презентация PowerPoint</vt:lpstr>
      <vt:lpstr>My bathroom</vt:lpstr>
      <vt:lpstr>Презентация PowerPoint</vt:lpstr>
      <vt:lpstr>Презентация PowerPoint</vt:lpstr>
      <vt:lpstr>Презентация PowerPoint</vt:lpstr>
      <vt:lpstr>22 + 55 + 22 = 99 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school73</cp:lastModifiedBy>
  <cp:revision>8</cp:revision>
  <dcterms:created xsi:type="dcterms:W3CDTF">2025-01-23T14:25:41Z</dcterms:created>
  <dcterms:modified xsi:type="dcterms:W3CDTF">2025-05-26T06:52:53Z</dcterms:modified>
</cp:coreProperties>
</file>